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5D62-359E-5542-BC99-91514F4A9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EDE7C-F6D9-B64E-BDAD-84E9C4FEF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C9C92-9B35-754B-AB89-91A8F15C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63296-7002-924B-BE03-110E2B77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58060-B672-5748-98C9-D7B36369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49-3060-E14C-A375-CD8C40D5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9CD1C-C2AD-C846-BBA1-B6720A9B9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898E1-7FA3-A448-AB76-FA8D8113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800B7-436E-C740-83A4-A390C2FDF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0384B-A675-FB4E-8F46-3AF2B239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3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FA2AA6-B66F-3C46-A6E7-1978288F79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BB3B3-9C7E-AF41-9538-85F7D9731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24924-925F-AB4D-AD4B-DC4CB093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2B835-B0E2-5B4F-8FBA-0784F03C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AD461-F9DB-8D4D-A061-5BA195C4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3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5D40-E0D2-FC41-AF37-F56DCBE3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9E966-6BA7-794E-B0FF-43BA0C03F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0DE34-8E18-F74D-A5E7-62A865B5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CAEC9-3441-AB45-8F0E-C3A003F7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8685A-411D-2F42-A881-233C53F6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8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0968-F4BD-DD4D-BE2E-DE3478D7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A7393-C519-F84D-B465-6F6FA6DC5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99173-069A-5A44-94C3-DDD3E7D7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E180A-EC1F-A342-94C2-DF577D4C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8D531-81DE-8346-8B0F-6ACD26A2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B820-C8E4-E540-9C9B-52BCBE02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AF499-D755-4247-B764-7078642A9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AA8A4-82AA-C24D-BCD5-D07CB46D9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6CB06-218D-9346-B037-68CF252BE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61A67-C703-784B-B777-60378D027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AC6E-7C71-8245-A3AA-6A0C7BDC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6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EBF3-6A86-074B-881B-289D3FB77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9EC10-B912-0F47-8D47-66639D232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DD5D8-D21A-794B-A0B9-7773C0648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97648-F6B4-8B4C-9730-E719DED57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9CECC-7B8B-E447-AAD7-F8B6E1E38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DE715-C728-ED42-9C2D-37E7D13E0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0B604-45C1-AF47-8873-5043FCABB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A82EFE-0BD3-7C4C-AAB0-1704DF11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D725-97DD-2A4D-B4C5-BC99BD63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4B6BDB-F4CD-FA46-9C6F-FF50F1CE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3FE3D-0F0B-9646-A2FD-5F45828B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3973D-60D6-A344-8874-C9096D85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9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F852F-07D4-3840-9319-455DE2E4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B410C-3B1B-C246-8C2F-DC299C0E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A508C-5B15-B442-822C-69DEB60C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6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EEA7-F6DB-A641-9E8A-BCDC54BA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6C568-91E5-1746-8932-8EC9A4AD5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2023E-7934-FB4F-A5EA-2C0BFACCF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45812-642F-EF4B-AE5C-FE5348E6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341D3-C66F-3449-AD60-C48D5048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B7E8-D2F8-284A-B11E-0F96488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32B4-D0DF-4641-A2C9-CD4B18A2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CB1599-CBA5-EB4C-8ABE-EC670C3299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3682C-EB8D-8E46-A317-23DD59F88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C4A30-8E11-B245-AEF9-B8FF8C08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C7F83-EA85-CB41-A93B-511A9173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45CC1-68A8-0F4D-8D75-D80DE2B9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2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DC19E0-728A-4C45-AC4C-3B0236DD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C7042-1E2A-A446-9A1C-A4FF4398D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B840-4D54-044B-86FC-0FEEBC737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3FCD-624B-6D47-8756-391B1F3186C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3D743-4E64-AD46-976B-FD2BA010D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17AD3-34CB-F443-B296-4D5311103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36E11-8E02-7F40-912D-41837654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1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2BD2-201C-7F42-99C6-0539F957C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Perigee Per Orbit Plasma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6ED58-546A-9540-8DF4-712ED1B244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7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837F-54AD-3A40-9EFB-1DEB5499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F3A37-3C69-5C46-A730-6ADC9456C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428334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5BE1-DCD1-484C-B491-371F9E3B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93C9F-0A8D-7E43-ACA2-A23161AF6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70049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22D1-853F-B647-B9AC-5FE6FD0F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7A003-AAA9-4F46-A617-72FFC432E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289181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74B5-787D-474B-906B-9074B645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C5787-DD14-AF48-B8A0-104F743F7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54222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392B-81AE-1A4F-8F7D-B95C7761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E1C37-6DA0-7444-AE28-37D5B870A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83161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A93A-5DD0-D04C-A15F-BAE3B5E0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C8C990-1B71-CB41-BAA1-506210B61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292166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135D-31B8-CE42-A733-24444800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0696A-EEEB-4740-B53E-9C75CC856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4116474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B2133-28D2-024A-8384-1502E39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3B2648-F525-1A40-B73A-55A2881D3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202542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15C5-1885-CD4B-9AEF-6076B1B6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BEA53-AA54-5C46-861D-00E65EB00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126186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28C8-C42D-6D44-BC42-DDB1A14F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9A1F3D-57C7-A44C-817E-9B8C59521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423898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1DEF-7C04-8C45-8C3C-A02F7278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578C85-9A1D-5847-B137-620B599BD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705871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E3AC-4CB1-E248-B1CE-354687EC9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90F6A-EBDD-4C45-96D9-D87BEB631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2058984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324D-CDFE-CA47-A959-919BD697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816703-3217-C448-B22D-B7EA4D6EC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058699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448D-5BB8-034B-9FFF-26AAC4DB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839DB-5F7A-F946-B66A-29FF81F30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76464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A752-7768-1D41-B751-2657E44E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31590-537E-454F-A55D-85A075CB3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795237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22B7-83DE-1540-A2AA-468E3CB2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C9FE1B-435A-E843-B678-E58C5A29D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2283053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BB0C-F5AF-D14A-8290-F21861F5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D1B38-D55A-AB42-861F-867337715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318175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E673A-66FC-414A-BC92-DC5F3A98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A042C-EDB7-3F43-9F5D-6117017CB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28827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339F-0029-4D47-915A-73836DF8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F6B93-2576-7F45-B30B-18B8FBFE4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327232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49B1B-F589-5846-89A7-F4E09835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EADE72-70D5-DB4E-806D-69757FCC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992981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BBB1-AB83-3748-9D25-17DD6F73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9CD64-16A5-3F46-AA6D-7342E7D64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43565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25EB7-A10A-3F43-9D8F-FE91CAE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4E8693-5623-D249-A72C-EF673A910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465850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CC20-D579-BF4E-98DA-71F55BDC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38DC3-9493-0C4F-978B-27CFB582E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827060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241A-7BC8-E34F-A1D2-AF168D73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86B44-4FFB-9547-ABBF-9914150CD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261130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FE52-09FE-8245-887D-4EB6D68B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A547F-2F47-D64E-ADCE-9E6D12B8E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870012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16C8-4906-A344-AA0B-5ACA7CC8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01D665-A9AE-7743-B2FA-0A9E0B10A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591547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AF59-5830-7D4F-857D-D31878DD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71D06-2EAB-754F-8E6B-E833231EF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413714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415D-2D74-9F40-8494-F4F41227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1E7AC-0520-DD45-A610-9C7BFA248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722038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443E-6A01-5740-9EB9-E975E557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363B5-C3B6-5745-843D-6B78B28AD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102680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5FF1-D570-CF45-9E0E-A6116ABA6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CDBC3E-2CCC-A048-8E20-A2ECE87A1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295366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C8D5-3A20-244C-9DDB-707E281C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14D25-5FB8-CF4D-9E5F-CEA4E8F05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260237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1BEC-79DB-A54D-9B46-54ADC615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61C208-DD2C-4648-B5C2-9505D532C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BD4830-5409-824E-B5C4-2F8D44C2A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1981994"/>
            <a:ext cx="657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EA32-BBB7-8B4A-AA06-9D02DCE0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14259-B1E8-A442-A322-A40284F2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537267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4CA6-BE01-3C48-AB3B-F3083EEF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81A952-9BFF-5D45-A2C8-183FD9FB8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7857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44DF-A214-3244-9B72-C0A75D3A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12DAD6-29C7-C643-84D6-F254AA2B8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2877442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04A8-6EAD-F541-97E5-57AC2EC7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2F2FE8-CED3-8643-8B85-EFA7296C3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2544356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770C-CA12-9647-8EC3-326A2953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BAAD00-754E-F54B-943A-C5873202D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761097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ECE2-884D-3C4E-94F0-0864BE44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E5F40-92BC-734D-BF4A-873557DEE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670779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FDE7-2729-EF4D-8228-2FA1C7D1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482DD-3CFD-714D-8C42-6A37D0738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365742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A1DD-3763-B247-960A-BFD36E3C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7A8E4F-1E2A-B74D-B490-A030B68C3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700322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EC4B-516E-4C40-B56D-B7147118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6B9C66-5F81-2B4D-B800-B547F596E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438933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0947-83B3-8349-A97A-01162099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5E364-165D-3C4B-AF03-82D8E6B4F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2322249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57E-7F43-A241-9AA7-77E367E5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2BF41A-8FBB-BB41-90D6-08B614616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69774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5EA1-A3AF-5944-9417-E1043A3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04555-653E-C146-9C9D-098B2AEB5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016440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D447-B79C-5A44-9C81-89813A34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5D65D-F3FF-954B-9EDE-27855CE5F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093499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59E1-F463-AF4D-9A04-2235CE6D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5C7EF6-448A-9A49-9997-969FE9FE6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113896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AF53-0F3A-5646-AAA7-3353907C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D30064-ADA4-E24B-8693-470B41DD0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46573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E3C7-7CE7-F143-9DC9-97D443947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2D222-F4E7-CE42-BB37-3F17CE409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8971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7919-44FD-AD4B-A6EB-D105E471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862FF-7BD4-024A-8B32-E98B7E22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429313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B497-725F-E247-94E5-9296E683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07827-30C3-CA41-8B29-5103A8E4E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391401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BFB2-A8F4-9D4C-A5ED-8C7639E0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5B070-05A1-4640-82DE-ED1939313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981994"/>
            <a:ext cx="6578600" cy="4038600"/>
          </a:xfrm>
        </p:spPr>
      </p:pic>
    </p:spTree>
    <p:extLst>
      <p:ext uri="{BB962C8B-B14F-4D97-AF65-F5344CB8AC3E}">
        <p14:creationId xmlns:p14="http://schemas.microsoft.com/office/powerpoint/2010/main" val="10200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</Words>
  <Application>Microsoft Macintosh PowerPoint</Application>
  <PresentationFormat>Widescreen</PresentationFormat>
  <Paragraphs>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Perigee Per Orbit Plasma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Perigee Per Orbit Plasma Data</dc:title>
  <dc:creator>Lau, Justin (GSFC-6730)[GSFC INTERNS]</dc:creator>
  <cp:lastModifiedBy>Lau, Justin (GSFC-6730)[GSFC INTERNS]</cp:lastModifiedBy>
  <cp:revision>3</cp:revision>
  <dcterms:created xsi:type="dcterms:W3CDTF">2019-06-24T15:27:41Z</dcterms:created>
  <dcterms:modified xsi:type="dcterms:W3CDTF">2019-06-24T15:48:59Z</dcterms:modified>
</cp:coreProperties>
</file>